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5"/>
    <p:restoredTop sz="94625"/>
  </p:normalViewPr>
  <p:slideViewPr>
    <p:cSldViewPr snapToGrid="0">
      <p:cViewPr varScale="1">
        <p:scale>
          <a:sx n="116" d="100"/>
          <a:sy n="116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19D1A-B361-0BDA-D880-2CA8B0D37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DC6E6C-9BF5-A170-9D94-3256E3E3E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00C31C-35B7-4AB8-CEF3-5C2554B7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BBE10E-7F1B-5D6D-106C-9D66A438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F50DE-243A-F843-ED9F-BF1F6485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39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B1BEE1-6911-0841-AA33-1CC4D10D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AACAD9-5DEE-2C50-863E-58A303D40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E973E-FBBD-C5DF-D737-2BE71829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F60C33-E3FD-B5A1-6BB4-263BA5ADA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3D8877-563E-9DF7-8C7F-711B01E26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48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E391AC-130B-4B82-9A05-E00CAB233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E8B65C-5A60-CA3E-6F75-415A39B12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C1BE37-80D3-D192-53AF-B5ABECE92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68413B-B23F-6F80-CE7F-AF563892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615C6-8054-CFBB-6704-04CE1A80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763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96A71-9F59-0AF5-61C1-24744082F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443A1E-A536-B52A-5F56-79078C0D3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7284F3-B0C5-07EB-552C-7E568E9C4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E3A98B-3F26-99D1-643F-9F8F92AE3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D3A767-6883-ECFA-1A83-E6C809B64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3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FABD1-917D-3B6E-5293-9E675215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D5127A-9D43-8B48-508F-F5E324C21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777535-CDBD-992E-1285-302F8FB5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0F989-0015-E456-DBD2-B085F5BF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B869FA-1774-D4FD-4037-33D66FCF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66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07E069-328C-0AF4-E840-10A34D08E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07B067-7A69-40B3-F6D6-FAED2EB56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56D98C6-CC3E-AC54-5EB6-124EE2773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EFB0B0-C228-BBCA-543F-C8C81B1E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F368D9-F3AD-AA4D-8098-6B55CF030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256EA9-EA88-A335-44EE-DD18E1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083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1A1592-DAA8-92E0-BADA-CFF2C9108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E3D1A7-A70E-5308-E878-9DC019D26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9B9BA3-AF1F-903A-5548-4DC34EAA2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D29D81-9126-7B82-8BC3-B59D1BDBC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0DFBC5-8DDC-1562-ED47-8F435B950E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749673-22D2-DF84-0F98-D2029DB7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3D23660-008B-0702-FCB2-0BFE12C6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5EEA020-C2B8-FA52-40CC-52275190D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7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FD86A-5323-F67A-652B-B0356649A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59FBE3-7C8E-388D-9F85-3F988866D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9A761F-7EFF-564A-0199-2E593136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26E3EC-853F-F0D1-2A39-F4D1A97F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097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8F62BF-95B9-1906-6A63-9C665A492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CB5FC3C-F26C-97A1-BD50-2BE9F0AF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3058B7-4794-1F58-EB9E-615F75941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91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3E017-489D-5208-AED7-07486F4E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F98486-D632-4884-2ECD-C1215EAF7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30C921-7635-7C69-9994-934536000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11470D-6BEF-858E-4E2A-2AB893D1A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7050B9-E21E-4ABB-40C9-859E3FF70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CE84ED-FBB3-5A68-3715-1B672F027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0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A307CC-3813-DF21-4804-DF6B7715B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45FC25-1EBC-18C5-D855-A4C83567F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6E43E4-0CD3-08D8-77FF-0F2B61692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65570E-A485-AC8F-062C-1937D0F7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DAA362-DE2A-5FFA-C412-8415582A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7448C8-45D9-EC19-A8A1-177080FD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77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805C9C-CE41-5815-237F-6995F8A4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FC4345-36BA-1820-A05C-F36CF7B10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9B6ADC-CCA7-7835-7343-BFAC75B7E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9B978-EBD1-EA43-BD68-E9389A042D8D}" type="datetimeFigureOut">
              <a:rPr lang="es-ES" smtClean="0"/>
              <a:t>24/11/23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499D45-64CC-4FB0-9555-FE1A57773C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137125-64B5-2DDE-AD64-5A48D89D8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EC415-7C97-094F-90F2-2D498C271C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85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4810B0-5F55-8535-BD21-AAB4123E37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08D1EB-3B5E-C972-FF4C-9E58E9801C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6036228-FCD6-081C-FF3D-5E4B5143A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240" y="2633663"/>
            <a:ext cx="50546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4760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2023-11-24T10:53:07Z</dcterms:created>
  <dcterms:modified xsi:type="dcterms:W3CDTF">2023-11-24T10:54:20Z</dcterms:modified>
</cp:coreProperties>
</file>